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cdn.loc.gov/service/pnp/cph/3f00000/3f05000/3f05100/3f05173r.jpg"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9800" y="152400"/>
            <a:ext cx="4724400" cy="655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Debriefing questions</a:t>
            </a:r>
            <a:endParaRPr b="1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was the bill you were deciding?</a:t>
            </a:r>
            <a:endParaRPr/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was the controversy?</a:t>
            </a:r>
            <a:endParaRPr/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were the most compelling arguments for opposing the bill?  For supporting the bill?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of the two source documents do you think was based on stronger scientific evidence? Why?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other sources or information might have been helpful to you in making your decision?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did you learn about science and the law from this lesson?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