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1" r:id="rId4"/>
    <p:sldId id="256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2"/>
  </p:normalViewPr>
  <p:slideViewPr>
    <p:cSldViewPr>
      <p:cViewPr varScale="1">
        <p:scale>
          <a:sx n="115" d="100"/>
          <a:sy n="115" d="100"/>
        </p:scale>
        <p:origin x="146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40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40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0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1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2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1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8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4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5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3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3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7CF52-E0AB-4917-8856-8567CC2FFB7C}" type="datetimeFigureOut">
              <a:rPr lang="en-US" smtClean="0"/>
              <a:t>9/30/18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C7601-A688-49B7-BEED-1CA0FD081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6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8592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Broadway" panose="04040905080B02020502" pitchFamily="82" charset="0"/>
              </a:rPr>
              <a:t>Censorship &amp; Speaking Up</a:t>
            </a:r>
          </a:p>
        </p:txBody>
      </p:sp>
      <p:sp>
        <p:nvSpPr>
          <p:cNvPr id="3" name="AutoShape 4" descr="Image result for clip art world war I soldi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clip art world war I soldi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Related imag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14400" y="1493982"/>
            <a:ext cx="7696200" cy="5069609"/>
            <a:chOff x="1096818" y="1512455"/>
            <a:chExt cx="7696200" cy="5069609"/>
          </a:xfrm>
        </p:grpSpPr>
        <p:pic>
          <p:nvPicPr>
            <p:cNvPr id="1026" name="Picture 2" descr="https://sites.google.com/a/mail.usf.edu/lis6603-cuban-missile-crisis-pathfinder/_/rsrc/1322763400307/home/newspapers/newspaper_bw.jpg.1322763399966.jpg?height=300&amp;width=4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4218" y="2352964"/>
              <a:ext cx="5638800" cy="4229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Broken Rifle by j4p4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818" y="1512455"/>
              <a:ext cx="4114800" cy="4576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02713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19562"/>
            <a:ext cx="8153400" cy="305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387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" y="762000"/>
            <a:ext cx="47053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Why was there hostility to Germany and German immigrants before and during U.S. involvement in World War 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How did the Espionage Act of 1917 censor the press?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What did the Sedition Act of 1918 add to the Espionage Act’s press censorship?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9" t="9384" r="15591" b="6869"/>
          <a:stretch/>
        </p:blipFill>
        <p:spPr>
          <a:xfrm>
            <a:off x="4876800" y="76200"/>
            <a:ext cx="3900056" cy="5255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76800" y="5410200"/>
            <a:ext cx="39000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Flagg, J. M. (ca. 1917) </a:t>
            </a:r>
            <a:r>
              <a:rPr lang="en-US" sz="1400" i="1" dirty="0"/>
              <a:t>I want you for U.S. Army: nearest recruiting station / James Montgomery Flagg</a:t>
            </a:r>
            <a:r>
              <a:rPr lang="en-US" sz="1400" dirty="0"/>
              <a:t>. United States, ca. 1917. [Photograph] Retrieved from the Library of Congress, https://www.loc.gov/item/96507165/.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762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Review Questions</a:t>
            </a:r>
          </a:p>
        </p:txBody>
      </p:sp>
    </p:spTree>
    <p:extLst>
      <p:ext uri="{BB962C8B-B14F-4D97-AF65-F5344CB8AC3E}">
        <p14:creationId xmlns:p14="http://schemas.microsoft.com/office/powerpoint/2010/main" val="3799246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320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400" y="533400"/>
            <a:ext cx="342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Observe</a:t>
            </a:r>
          </a:p>
          <a:p>
            <a:endParaRPr lang="en-US" sz="2400" dirty="0"/>
          </a:p>
          <a:p>
            <a:r>
              <a:rPr lang="en-US" sz="2400" dirty="0"/>
              <a:t>Describe what you see.</a:t>
            </a:r>
          </a:p>
          <a:p>
            <a:endParaRPr lang="en-US" sz="2400" dirty="0"/>
          </a:p>
          <a:p>
            <a:r>
              <a:rPr lang="en-US" sz="2400" dirty="0"/>
              <a:t>What do you notice first?</a:t>
            </a:r>
          </a:p>
          <a:p>
            <a:endParaRPr lang="en-US" sz="2400" dirty="0"/>
          </a:p>
          <a:p>
            <a:r>
              <a:rPr lang="en-US" sz="2400" dirty="0"/>
              <a:t>What people are shown?</a:t>
            </a:r>
          </a:p>
          <a:p>
            <a:endParaRPr lang="en-US" sz="2400" dirty="0"/>
          </a:p>
          <a:p>
            <a:r>
              <a:rPr lang="en-US" sz="2400" dirty="0"/>
              <a:t>What words do you see?</a:t>
            </a:r>
          </a:p>
          <a:p>
            <a:endParaRPr lang="en-US" sz="2400" dirty="0"/>
          </a:p>
          <a:p>
            <a:r>
              <a:rPr lang="en-US" sz="2400" dirty="0"/>
              <a:t>What do you see that might be a symbol?</a:t>
            </a:r>
          </a:p>
        </p:txBody>
      </p:sp>
    </p:spTree>
    <p:extLst>
      <p:ext uri="{BB962C8B-B14F-4D97-AF65-F5344CB8AC3E}">
        <p14:creationId xmlns:p14="http://schemas.microsoft.com/office/powerpoint/2010/main" val="265478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86400" y="533400"/>
            <a:ext cx="342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Reflect</a:t>
            </a:r>
          </a:p>
          <a:p>
            <a:endParaRPr lang="en-US" sz="2400" dirty="0"/>
          </a:p>
          <a:p>
            <a:r>
              <a:rPr lang="en-US" sz="2400" dirty="0"/>
              <a:t>What was happening when this cartoon was made?</a:t>
            </a:r>
          </a:p>
          <a:p>
            <a:endParaRPr lang="en-US" sz="2400" dirty="0"/>
          </a:p>
          <a:p>
            <a:r>
              <a:rPr lang="en-US" sz="2400" dirty="0"/>
              <a:t>Who do you think was the audience for this cartoon?</a:t>
            </a:r>
          </a:p>
          <a:p>
            <a:endParaRPr lang="en-US" sz="2400" dirty="0"/>
          </a:p>
          <a:p>
            <a:r>
              <a:rPr lang="en-US" sz="2400" dirty="0"/>
              <a:t>What do you think the cartoonist’s opinion on this issue is?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0"/>
            <a:ext cx="8915400" cy="6858000"/>
            <a:chOff x="0" y="0"/>
            <a:chExt cx="8915400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332095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372100" y="5715000"/>
              <a:ext cx="3543300" cy="95410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Rogers, W. A. (1918) </a:t>
              </a:r>
              <a:r>
                <a:rPr lang="en-US" sz="1400" i="1" dirty="0"/>
                <a:t>Now for a round-up / W.A. Rogers</a:t>
              </a:r>
              <a:r>
                <a:rPr lang="en-US" sz="1400" dirty="0"/>
                <a:t>. United States, 1918. [Photograph] Retrieved from the Library of Congress.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1775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320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86400" y="5334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Question</a:t>
            </a:r>
          </a:p>
          <a:p>
            <a:endParaRPr lang="en-US" sz="2400" dirty="0"/>
          </a:p>
          <a:p>
            <a:r>
              <a:rPr lang="en-US" sz="2400" dirty="0"/>
              <a:t>What do you wonder about when looking at this cartoon?</a:t>
            </a:r>
          </a:p>
        </p:txBody>
      </p:sp>
    </p:spTree>
    <p:extLst>
      <p:ext uri="{BB962C8B-B14F-4D97-AF65-F5344CB8AC3E}">
        <p14:creationId xmlns:p14="http://schemas.microsoft.com/office/powerpoint/2010/main" val="1447646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7315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Debriefing Questions</a:t>
            </a:r>
          </a:p>
          <a:p>
            <a:endParaRPr lang="en-US" sz="2800" dirty="0"/>
          </a:p>
          <a:p>
            <a:r>
              <a:rPr lang="en-US" sz="2800" dirty="0"/>
              <a:t>• Explain the difference between voluntary censorship and government censorship.</a:t>
            </a:r>
          </a:p>
          <a:p>
            <a:endParaRPr lang="en-US" sz="2800" dirty="0"/>
          </a:p>
          <a:p>
            <a:r>
              <a:rPr lang="en-US" sz="2800" dirty="0"/>
              <a:t>• Is press censorship ever necessary? Why?</a:t>
            </a:r>
          </a:p>
          <a:p>
            <a:endParaRPr lang="en-US" sz="2800" dirty="0"/>
          </a:p>
          <a:p>
            <a:r>
              <a:rPr lang="en-US" sz="2800" dirty="0"/>
              <a:t>• How is expression of political opinion in wartime a form of civic action? Explain.</a:t>
            </a:r>
          </a:p>
        </p:txBody>
      </p:sp>
    </p:spTree>
    <p:extLst>
      <p:ext uri="{BB962C8B-B14F-4D97-AF65-F5344CB8AC3E}">
        <p14:creationId xmlns:p14="http://schemas.microsoft.com/office/powerpoint/2010/main" val="1913402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1059</TotalTime>
  <Words>191</Words>
  <Application>Microsoft Macintosh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Broadway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Damon</dc:creator>
  <cp:lastModifiedBy>Microsoft Office User</cp:lastModifiedBy>
  <cp:revision>11</cp:revision>
  <dcterms:created xsi:type="dcterms:W3CDTF">2018-03-14T03:30:17Z</dcterms:created>
  <dcterms:modified xsi:type="dcterms:W3CDTF">2018-09-30T15:52:34Z</dcterms:modified>
</cp:coreProperties>
</file>